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2" r:id="rId6"/>
    <p:sldId id="259" r:id="rId7"/>
    <p:sldId id="266" r:id="rId8"/>
    <p:sldId id="263" r:id="rId9"/>
    <p:sldId id="260" r:id="rId10"/>
    <p:sldId id="261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69FD-01C2-4134-A0DB-E7A19A657097}" type="datetimeFigureOut">
              <a:rPr lang="pl-PL" smtClean="0"/>
              <a:pPr/>
              <a:t>27.09.2018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smtClean="0"/>
              <a:t>KSIĄŻ  CAI2*,CAN C   </a:t>
            </a:r>
            <a:r>
              <a:rPr lang="pl-PL" dirty="0" smtClean="0"/>
              <a:t>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1988840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167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Dressage</a:t>
            </a:r>
            <a:r>
              <a:rPr lang="pl-PL" dirty="0" smtClean="0"/>
              <a:t>  arena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40719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ole tekstowe 38"/>
          <p:cNvSpPr txBox="1"/>
          <p:nvPr/>
        </p:nvSpPr>
        <p:spPr>
          <a:xfrm>
            <a:off x="3071802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15101" y="4437112"/>
            <a:ext cx="7417653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5580112" y="3717031"/>
            <a:ext cx="1944216" cy="140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144246" y="1979649"/>
            <a:ext cx="1162922" cy="3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>
            <a:endCxn id="7" idx="0"/>
          </p:cNvCxnSpPr>
          <p:nvPr/>
        </p:nvCxnSpPr>
        <p:spPr>
          <a:xfrm flipV="1">
            <a:off x="3486717" y="3735738"/>
            <a:ext cx="5333590" cy="557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7263824" y="5134377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4,8,11,15,18,19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58992" y="1289089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1,5,9,12,13,16,20,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2,3,6,7,10,14,17,21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071487" y="19685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629205" y="346691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cxnSp>
        <p:nvCxnSpPr>
          <p:cNvPr id="68" name="Łącznik prosty ze strzałką 67"/>
          <p:cNvCxnSpPr/>
          <p:nvPr/>
        </p:nvCxnSpPr>
        <p:spPr>
          <a:xfrm flipV="1">
            <a:off x="3686231" y="4437112"/>
            <a:ext cx="385703" cy="355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 flipH="1" flipV="1">
            <a:off x="3419872" y="4386156"/>
            <a:ext cx="652062" cy="5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3257118" y="436734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 km</a:t>
            </a:r>
            <a:endParaRPr lang="pl-PL" dirty="0"/>
          </a:p>
        </p:txBody>
      </p:sp>
      <p:cxnSp>
        <p:nvCxnSpPr>
          <p:cNvPr id="80" name="Łącznik prosty ze strzałką 79"/>
          <p:cNvCxnSpPr/>
          <p:nvPr/>
        </p:nvCxnSpPr>
        <p:spPr>
          <a:xfrm flipH="1" flipV="1">
            <a:off x="4222777" y="4082534"/>
            <a:ext cx="3409977" cy="1038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81"/>
          <p:cNvCxnSpPr>
            <a:endCxn id="19" idx="2"/>
          </p:cNvCxnSpPr>
          <p:nvPr/>
        </p:nvCxnSpPr>
        <p:spPr>
          <a:xfrm flipH="1" flipV="1">
            <a:off x="4175956" y="3717032"/>
            <a:ext cx="91297" cy="365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ze strzałką 83"/>
          <p:cNvCxnSpPr>
            <a:stCxn id="19" idx="2"/>
          </p:cNvCxnSpPr>
          <p:nvPr/>
        </p:nvCxnSpPr>
        <p:spPr>
          <a:xfrm>
            <a:off x="4175956" y="3717032"/>
            <a:ext cx="1404156" cy="1259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pole tekstowe 84"/>
          <p:cNvSpPr txBox="1"/>
          <p:nvPr/>
        </p:nvSpPr>
        <p:spPr>
          <a:xfrm>
            <a:off x="4306733" y="364613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 km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7 – CAI + ZK Książ 29.09.2018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5400000" flipH="1" flipV="1">
            <a:off x="7537471" y="82071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7394595" y="82071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ójkąt równoramienny 7"/>
          <p:cNvSpPr/>
          <p:nvPr/>
        </p:nvSpPr>
        <p:spPr>
          <a:xfrm rot="16200000">
            <a:off x="2483768" y="2780928"/>
            <a:ext cx="720080" cy="100811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rójkąt równoramienny 9"/>
          <p:cNvSpPr/>
          <p:nvPr/>
        </p:nvSpPr>
        <p:spPr>
          <a:xfrm rot="5400000">
            <a:off x="6048164" y="2816932"/>
            <a:ext cx="720080" cy="93610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/>
        </p:nvCxnSpPr>
        <p:spPr>
          <a:xfrm>
            <a:off x="3995936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3995936" y="299695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7452320" y="328498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>
            <a:off x="899592" y="328498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H="1">
            <a:off x="1115616" y="429309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>
            <a:off x="899592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flipH="1">
            <a:off x="1115616" y="234888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flipH="1">
            <a:off x="971600" y="17008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2915816" y="234888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4932040" y="234888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6948264" y="23488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3131840" y="17008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4932040" y="170080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>
            <a:off x="7092280" y="17008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2915816" y="429309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5148064" y="429309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7020272" y="429309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>
            <a:off x="2987824" y="494116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>
            <a:off x="5004048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7236296" y="494116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ole tekstowe 54"/>
          <p:cNvSpPr txBox="1"/>
          <p:nvPr/>
        </p:nvSpPr>
        <p:spPr>
          <a:xfrm>
            <a:off x="6708077" y="6488668"/>
            <a:ext cx="2435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   POL</a:t>
            </a:r>
            <a:endParaRPr lang="pl-PL" dirty="0"/>
          </a:p>
        </p:txBody>
      </p:sp>
      <p:sp>
        <p:nvSpPr>
          <p:cNvPr id="33" name="Wybuch 1 32"/>
          <p:cNvSpPr/>
          <p:nvPr/>
        </p:nvSpPr>
        <p:spPr>
          <a:xfrm>
            <a:off x="357158" y="714356"/>
            <a:ext cx="642942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5" name="Łącznik prosty ze strzałką 34"/>
          <p:cNvCxnSpPr/>
          <p:nvPr/>
        </p:nvCxnSpPr>
        <p:spPr>
          <a:xfrm rot="5400000" flipH="1" flipV="1">
            <a:off x="5322099" y="353615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e tekstowe 36"/>
          <p:cNvSpPr txBox="1"/>
          <p:nvPr/>
        </p:nvSpPr>
        <p:spPr>
          <a:xfrm>
            <a:off x="5572132" y="35718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41" name="Łącznik prosty ze strzałką 40"/>
          <p:cNvCxnSpPr/>
          <p:nvPr/>
        </p:nvCxnSpPr>
        <p:spPr>
          <a:xfrm rot="5400000">
            <a:off x="2285984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e tekstowe 42"/>
          <p:cNvSpPr txBox="1"/>
          <p:nvPr/>
        </p:nvSpPr>
        <p:spPr>
          <a:xfrm>
            <a:off x="2214546" y="450057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46" name="Łącznik prosty ze strzałką 45"/>
          <p:cNvCxnSpPr/>
          <p:nvPr/>
        </p:nvCxnSpPr>
        <p:spPr>
          <a:xfrm rot="5400000" flipH="1" flipV="1">
            <a:off x="6286512" y="171448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6715140" y="18573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51" name="Łącznik prosty ze strzałką 50"/>
          <p:cNvCxnSpPr/>
          <p:nvPr/>
        </p:nvCxnSpPr>
        <p:spPr>
          <a:xfrm rot="5400000">
            <a:off x="3393273" y="30360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3357554" y="271462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56" name="Łącznik prosty ze strzałką 55"/>
          <p:cNvCxnSpPr/>
          <p:nvPr/>
        </p:nvCxnSpPr>
        <p:spPr>
          <a:xfrm rot="5400000" flipH="1" flipV="1">
            <a:off x="6465107" y="489347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56"/>
          <p:cNvSpPr txBox="1"/>
          <p:nvPr/>
        </p:nvSpPr>
        <p:spPr>
          <a:xfrm>
            <a:off x="6858016" y="48577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59" name="Łącznik prosty ze strzałką 58"/>
          <p:cNvCxnSpPr/>
          <p:nvPr/>
        </p:nvCxnSpPr>
        <p:spPr>
          <a:xfrm rot="5400000">
            <a:off x="4357686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59"/>
          <p:cNvSpPr txBox="1"/>
          <p:nvPr/>
        </p:nvSpPr>
        <p:spPr>
          <a:xfrm>
            <a:off x="4214810" y="19288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58" name="Mnożenie 57"/>
          <p:cNvSpPr/>
          <p:nvPr/>
        </p:nvSpPr>
        <p:spPr>
          <a:xfrm>
            <a:off x="2786050" y="4143380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Mnożenie 60"/>
          <p:cNvSpPr/>
          <p:nvPr/>
        </p:nvSpPr>
        <p:spPr>
          <a:xfrm>
            <a:off x="2786050" y="2214554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Mnożenie 61"/>
          <p:cNvSpPr/>
          <p:nvPr/>
        </p:nvSpPr>
        <p:spPr>
          <a:xfrm>
            <a:off x="6357950" y="221455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pole tekstowe 62"/>
          <p:cNvSpPr txBox="1"/>
          <p:nvPr/>
        </p:nvSpPr>
        <p:spPr>
          <a:xfrm>
            <a:off x="7143768" y="6072206"/>
            <a:ext cx="1629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x  </a:t>
            </a:r>
            <a:r>
              <a:rPr lang="pl-PL" smtClean="0"/>
              <a:t>knoksdown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KSIĄŻ  CAN N   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1988840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167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Dressage</a:t>
            </a:r>
            <a:r>
              <a:rPr lang="pl-PL" dirty="0" smtClean="0"/>
              <a:t>  arena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40719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15101" y="4437112"/>
            <a:ext cx="7417653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5580112" y="3717031"/>
            <a:ext cx="1944216" cy="140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144246" y="1979649"/>
            <a:ext cx="1162922" cy="3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7263824" y="513437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4,8,11,15,18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58992" y="1289089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1,5,9,12,13,16,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2,3,6,7,10,14,17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071487" y="19685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629205" y="346691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cxnSp>
        <p:nvCxnSpPr>
          <p:cNvPr id="82" name="Łącznik prosty ze strzałką 81"/>
          <p:cNvCxnSpPr>
            <a:endCxn id="19" idx="2"/>
          </p:cNvCxnSpPr>
          <p:nvPr/>
        </p:nvCxnSpPr>
        <p:spPr>
          <a:xfrm flipH="1" flipV="1">
            <a:off x="4175956" y="3717032"/>
            <a:ext cx="130777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pole tekstowe 84"/>
          <p:cNvSpPr txBox="1"/>
          <p:nvPr/>
        </p:nvSpPr>
        <p:spPr>
          <a:xfrm>
            <a:off x="4306733" y="364613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 km</a:t>
            </a:r>
            <a:endParaRPr lang="pl-PL" dirty="0"/>
          </a:p>
        </p:txBody>
      </p:sp>
      <p:cxnSp>
        <p:nvCxnSpPr>
          <p:cNvPr id="15" name="Łącznik prosty ze strzałką 14"/>
          <p:cNvCxnSpPr/>
          <p:nvPr/>
        </p:nvCxnSpPr>
        <p:spPr>
          <a:xfrm flipH="1" flipV="1">
            <a:off x="4267253" y="4041068"/>
            <a:ext cx="3257076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19" idx="2"/>
          </p:cNvCxnSpPr>
          <p:nvPr/>
        </p:nvCxnSpPr>
        <p:spPr>
          <a:xfrm>
            <a:off x="4175956" y="3717032"/>
            <a:ext cx="252028" cy="298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 flipV="1">
            <a:off x="4427984" y="3789040"/>
            <a:ext cx="4559389" cy="22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3601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KSIĄŻ  CAN   L   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1988840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167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Dressage</a:t>
            </a:r>
            <a:r>
              <a:rPr lang="pl-PL" dirty="0" smtClean="0"/>
              <a:t>  arena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14282" y="4429132"/>
            <a:ext cx="7631967" cy="791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rot="10800000">
            <a:off x="5580112" y="3717032"/>
            <a:ext cx="2206598" cy="149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144246" y="1979649"/>
            <a:ext cx="1162922" cy="3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7263824" y="5134377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4,8,11,15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58992" y="1289089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1,5,9,12,13,16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smtClean="0"/>
              <a:t> </a:t>
            </a:r>
            <a:r>
              <a:rPr lang="pl-PL" smtClean="0"/>
              <a:t>2,3,6,7,10,14,17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071487" y="19685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629205" y="346691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3131840" y="3789040"/>
            <a:ext cx="601216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5400000">
            <a:off x="2214547" y="4714883"/>
            <a:ext cx="14287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1928794" y="4786322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300 m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9152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/Przeszkoda No 1  - CAI + ZK Książ 29.09.2018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58946" y="4071942"/>
            <a:ext cx="4240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58946" y="3929066"/>
            <a:ext cx="4240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ójkąt równoramienny 7"/>
          <p:cNvSpPr/>
          <p:nvPr/>
        </p:nvSpPr>
        <p:spPr>
          <a:xfrm rot="10800000">
            <a:off x="1475656" y="3429000"/>
            <a:ext cx="432048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rójkąt równoramienny 9"/>
          <p:cNvSpPr/>
          <p:nvPr/>
        </p:nvSpPr>
        <p:spPr>
          <a:xfrm rot="10800000">
            <a:off x="4644008" y="3429000"/>
            <a:ext cx="432048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rójkąt równoramienny 15"/>
          <p:cNvSpPr/>
          <p:nvPr/>
        </p:nvSpPr>
        <p:spPr>
          <a:xfrm>
            <a:off x="2699792" y="2996952"/>
            <a:ext cx="432048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Trójkąt równoramienny 17"/>
          <p:cNvSpPr/>
          <p:nvPr/>
        </p:nvSpPr>
        <p:spPr>
          <a:xfrm>
            <a:off x="5868144" y="2924944"/>
            <a:ext cx="504056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19"/>
          <p:cNvCxnSpPr>
            <a:stCxn id="8" idx="2"/>
            <a:endCxn id="16" idx="2"/>
          </p:cNvCxnSpPr>
          <p:nvPr/>
        </p:nvCxnSpPr>
        <p:spPr>
          <a:xfrm>
            <a:off x="1907704" y="34290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10" idx="2"/>
            <a:endCxn id="18" idx="2"/>
          </p:cNvCxnSpPr>
          <p:nvPr/>
        </p:nvCxnSpPr>
        <p:spPr>
          <a:xfrm>
            <a:off x="5076056" y="34290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ójkąt równoramienny 22"/>
          <p:cNvSpPr/>
          <p:nvPr/>
        </p:nvSpPr>
        <p:spPr>
          <a:xfrm rot="5400000">
            <a:off x="3877072" y="2323728"/>
            <a:ext cx="432048" cy="4823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Trójkąt równoramienny 23"/>
          <p:cNvSpPr/>
          <p:nvPr/>
        </p:nvSpPr>
        <p:spPr>
          <a:xfrm rot="16447531">
            <a:off x="3354518" y="1296310"/>
            <a:ext cx="504056" cy="482352"/>
          </a:xfrm>
          <a:prstGeom prst="triangle">
            <a:avLst>
              <a:gd name="adj" fmla="val 527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6" name="Łącznik prosty 25"/>
          <p:cNvCxnSpPr>
            <a:stCxn id="24" idx="2"/>
          </p:cNvCxnSpPr>
          <p:nvPr/>
        </p:nvCxnSpPr>
        <p:spPr>
          <a:xfrm>
            <a:off x="3828966" y="1806212"/>
            <a:ext cx="22954" cy="940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ójkąt równoramienny 36"/>
          <p:cNvSpPr/>
          <p:nvPr/>
        </p:nvSpPr>
        <p:spPr>
          <a:xfrm rot="5400000">
            <a:off x="3887924" y="5553236"/>
            <a:ext cx="432048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Trójkąt równoramienny 37"/>
          <p:cNvSpPr/>
          <p:nvPr/>
        </p:nvSpPr>
        <p:spPr>
          <a:xfrm rot="16472026">
            <a:off x="3403114" y="4345387"/>
            <a:ext cx="504056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0" name="Łącznik prosty 39"/>
          <p:cNvCxnSpPr>
            <a:stCxn id="38" idx="2"/>
            <a:endCxn id="37" idx="2"/>
          </p:cNvCxnSpPr>
          <p:nvPr/>
        </p:nvCxnSpPr>
        <p:spPr>
          <a:xfrm>
            <a:off x="3850568" y="4829726"/>
            <a:ext cx="1352" cy="75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rójkąt równoramienny 50"/>
          <p:cNvSpPr/>
          <p:nvPr/>
        </p:nvSpPr>
        <p:spPr>
          <a:xfrm rot="10954871">
            <a:off x="4765127" y="1282242"/>
            <a:ext cx="621345" cy="10028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6432288">
            <a:off x="5350865" y="4074480"/>
            <a:ext cx="684119" cy="11192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4" name="Łącznik prosty 53"/>
          <p:cNvCxnSpPr/>
          <p:nvPr/>
        </p:nvCxnSpPr>
        <p:spPr>
          <a:xfrm>
            <a:off x="4788024" y="5157192"/>
            <a:ext cx="79208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 flipV="1">
            <a:off x="5652120" y="1988840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flipH="1" flipV="1">
            <a:off x="2574155" y="1644529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 flipH="1">
            <a:off x="1619672" y="4221088"/>
            <a:ext cx="7920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rójkąt równoramienny 60"/>
          <p:cNvSpPr/>
          <p:nvPr/>
        </p:nvSpPr>
        <p:spPr>
          <a:xfrm>
            <a:off x="2339752" y="4797152"/>
            <a:ext cx="576064" cy="100811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Trójkąt równoramienny 61"/>
          <p:cNvSpPr/>
          <p:nvPr/>
        </p:nvSpPr>
        <p:spPr>
          <a:xfrm rot="5400000">
            <a:off x="1763688" y="1988840"/>
            <a:ext cx="576064" cy="100811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63"/>
          <p:cNvSpPr txBox="1"/>
          <p:nvPr/>
        </p:nvSpPr>
        <p:spPr>
          <a:xfrm>
            <a:off x="6866774" y="6488668"/>
            <a:ext cx="227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POL</a:t>
            </a:r>
            <a:endParaRPr lang="pl-PL" dirty="0"/>
          </a:p>
        </p:txBody>
      </p:sp>
      <p:cxnSp>
        <p:nvCxnSpPr>
          <p:cNvPr id="28" name="Łącznik prosty ze strzałką 27"/>
          <p:cNvCxnSpPr/>
          <p:nvPr/>
        </p:nvCxnSpPr>
        <p:spPr>
          <a:xfrm flipV="1">
            <a:off x="3156290" y="3739344"/>
            <a:ext cx="417142" cy="243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3255716" y="40164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3026802" y="1557835"/>
            <a:ext cx="406914" cy="324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2870966" y="15566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34" name="Łącznik prosty ze strzałką 33"/>
          <p:cNvCxnSpPr/>
          <p:nvPr/>
        </p:nvCxnSpPr>
        <p:spPr>
          <a:xfrm flipV="1">
            <a:off x="1419267" y="4016499"/>
            <a:ext cx="596449" cy="369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5286581" y="47506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39" name="Łącznik prosty ze strzałką 38"/>
          <p:cNvCxnSpPr/>
          <p:nvPr/>
        </p:nvCxnSpPr>
        <p:spPr>
          <a:xfrm flipH="1" flipV="1">
            <a:off x="4850544" y="4782811"/>
            <a:ext cx="500066" cy="337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5471474" y="13944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43" name="Łącznik prosty ze strzałką 42"/>
          <p:cNvCxnSpPr/>
          <p:nvPr/>
        </p:nvCxnSpPr>
        <p:spPr>
          <a:xfrm>
            <a:off x="1169905" y="3049960"/>
            <a:ext cx="737799" cy="1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/>
          <p:nvPr/>
        </p:nvCxnSpPr>
        <p:spPr>
          <a:xfrm flipH="1">
            <a:off x="5587434" y="1571224"/>
            <a:ext cx="319646" cy="439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1282371" y="30558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3347863" y="5589240"/>
            <a:ext cx="0" cy="62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3414574" y="57159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cxnSp>
        <p:nvCxnSpPr>
          <p:cNvPr id="25" name="Łącznik prosty ze strzałką 24"/>
          <p:cNvCxnSpPr/>
          <p:nvPr/>
        </p:nvCxnSpPr>
        <p:spPr>
          <a:xfrm flipH="1" flipV="1">
            <a:off x="4429124" y="5409220"/>
            <a:ext cx="430907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4767701" y="532915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45" name="pole tekstowe 44"/>
          <p:cNvSpPr txBox="1"/>
          <p:nvPr/>
        </p:nvSpPr>
        <p:spPr>
          <a:xfrm>
            <a:off x="1564615" y="4238094"/>
            <a:ext cx="30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49" name="Mnożenie 48"/>
          <p:cNvSpPr/>
          <p:nvPr/>
        </p:nvSpPr>
        <p:spPr>
          <a:xfrm>
            <a:off x="3732431" y="2720490"/>
            <a:ext cx="216024" cy="30233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ole tekstowe 54"/>
          <p:cNvSpPr txBox="1"/>
          <p:nvPr/>
        </p:nvSpPr>
        <p:spPr>
          <a:xfrm>
            <a:off x="7177295" y="59936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 X knockdown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2 – </a:t>
            </a:r>
            <a:r>
              <a:rPr lang="pl-PL" sz="2800" b="1" dirty="0" err="1" smtClean="0"/>
              <a:t>CAI+ZK</a:t>
            </a:r>
            <a:r>
              <a:rPr lang="pl-PL" sz="2800" b="1" dirty="0" smtClean="0"/>
              <a:t> Książ 29.09.2018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2598" y="6488668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 POL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286512" y="3357562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86512" y="235743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286512" y="1357298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6286512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6357950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471487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4714876" y="2428868"/>
            <a:ext cx="7143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4714876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4714876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4714876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3214678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214678" y="5572140"/>
            <a:ext cx="71438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3214678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3286116" y="2357430"/>
            <a:ext cx="642942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328611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rójkąt równoramienny 24"/>
          <p:cNvSpPr/>
          <p:nvPr/>
        </p:nvSpPr>
        <p:spPr>
          <a:xfrm rot="5400000">
            <a:off x="1964513" y="1821645"/>
            <a:ext cx="571504" cy="6429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rójkąt równoramienny 25"/>
          <p:cNvSpPr/>
          <p:nvPr/>
        </p:nvSpPr>
        <p:spPr>
          <a:xfrm rot="5400000">
            <a:off x="1962799" y="2966367"/>
            <a:ext cx="573218" cy="6412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Trójkąt równoramienny 26"/>
          <p:cNvSpPr/>
          <p:nvPr/>
        </p:nvSpPr>
        <p:spPr>
          <a:xfrm rot="5400000">
            <a:off x="1998518" y="4002218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Trójkąt równoramienny 27"/>
          <p:cNvSpPr/>
          <p:nvPr/>
        </p:nvSpPr>
        <p:spPr>
          <a:xfrm rot="5400000">
            <a:off x="1998518" y="5002350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Wybuch 1 28"/>
          <p:cNvSpPr/>
          <p:nvPr/>
        </p:nvSpPr>
        <p:spPr>
          <a:xfrm>
            <a:off x="6429388" y="3357562"/>
            <a:ext cx="500066" cy="6286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213425" y="3975246"/>
            <a:ext cx="715237" cy="10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H="1">
            <a:off x="213425" y="4071942"/>
            <a:ext cx="7152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6822297" y="217883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>
            <a:off x="6786578" y="314324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rot="5400000">
            <a:off x="6715140" y="421481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5400000">
            <a:off x="6750859" y="532210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rot="10800000">
            <a:off x="4714876" y="42148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5214942" y="3857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>
            <a:off x="2071670" y="27146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e tekstowe 50"/>
          <p:cNvSpPr txBox="1"/>
          <p:nvPr/>
        </p:nvSpPr>
        <p:spPr>
          <a:xfrm>
            <a:off x="2071670" y="2714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53" name="Łącznik prosty ze strzałką 52"/>
          <p:cNvCxnSpPr/>
          <p:nvPr/>
        </p:nvCxnSpPr>
        <p:spPr>
          <a:xfrm rot="5400000">
            <a:off x="5500694" y="59293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/>
          <p:cNvSpPr txBox="1"/>
          <p:nvPr/>
        </p:nvSpPr>
        <p:spPr>
          <a:xfrm>
            <a:off x="5429256" y="55721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56" name="Łącznik prosty ze strzałką 55"/>
          <p:cNvCxnSpPr/>
          <p:nvPr/>
        </p:nvCxnSpPr>
        <p:spPr>
          <a:xfrm rot="5400000">
            <a:off x="4037009" y="267810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56"/>
          <p:cNvSpPr txBox="1"/>
          <p:nvPr/>
        </p:nvSpPr>
        <p:spPr>
          <a:xfrm>
            <a:off x="4000496" y="235743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59" name="Łącznik prosty ze strzałką 58"/>
          <p:cNvCxnSpPr/>
          <p:nvPr/>
        </p:nvCxnSpPr>
        <p:spPr>
          <a:xfrm>
            <a:off x="2071670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59"/>
          <p:cNvSpPr txBox="1"/>
          <p:nvPr/>
        </p:nvSpPr>
        <p:spPr>
          <a:xfrm>
            <a:off x="2000232" y="450057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62" name="Łącznik prosty ze strzałką 61"/>
          <p:cNvCxnSpPr/>
          <p:nvPr/>
        </p:nvCxnSpPr>
        <p:spPr>
          <a:xfrm rot="10800000">
            <a:off x="4786314" y="221455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ole tekstowe 62"/>
          <p:cNvSpPr txBox="1"/>
          <p:nvPr/>
        </p:nvSpPr>
        <p:spPr>
          <a:xfrm>
            <a:off x="5143504" y="19288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43" name="Mnożenie 42"/>
          <p:cNvSpPr/>
          <p:nvPr/>
        </p:nvSpPr>
        <p:spPr>
          <a:xfrm>
            <a:off x="1785918" y="1643050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Mnożenie 43"/>
          <p:cNvSpPr/>
          <p:nvPr/>
        </p:nvSpPr>
        <p:spPr>
          <a:xfrm>
            <a:off x="1785918" y="3500438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Mnożenie 44"/>
          <p:cNvSpPr/>
          <p:nvPr/>
        </p:nvSpPr>
        <p:spPr>
          <a:xfrm>
            <a:off x="1857356" y="3857628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Mnożenie 46"/>
          <p:cNvSpPr/>
          <p:nvPr/>
        </p:nvSpPr>
        <p:spPr>
          <a:xfrm>
            <a:off x="1785918" y="5572140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ole tekstowe 47"/>
          <p:cNvSpPr txBox="1"/>
          <p:nvPr/>
        </p:nvSpPr>
        <p:spPr>
          <a:xfrm>
            <a:off x="7286644" y="6072206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x </a:t>
            </a:r>
            <a:r>
              <a:rPr lang="pl-PL" dirty="0" err="1" smtClean="0"/>
              <a:t>knoksdown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No 3 – CAI + ZK Książ 29.09.2018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0" y="3071810"/>
            <a:ext cx="755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V="1">
            <a:off x="40885" y="3204612"/>
            <a:ext cx="755576" cy="1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601216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>
            <a:off x="3779912" y="1988840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15"/>
          <p:cNvCxnSpPr/>
          <p:nvPr/>
        </p:nvCxnSpPr>
        <p:spPr>
          <a:xfrm>
            <a:off x="6732240" y="198884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6012160" y="12687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745232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7524328" y="198884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745232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745232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 flipH="1">
            <a:off x="7452320" y="414908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745232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6732240" y="342900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601216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flipH="1">
            <a:off x="529208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flipH="1">
            <a:off x="5292080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601216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313184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flipV="1">
            <a:off x="313184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/>
          <p:nvPr/>
        </p:nvCxnSpPr>
        <p:spPr>
          <a:xfrm>
            <a:off x="3131840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313184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 flipV="1">
            <a:off x="2411760" y="342900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/>
          <p:nvPr/>
        </p:nvCxnSpPr>
        <p:spPr>
          <a:xfrm>
            <a:off x="169168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H="1">
            <a:off x="971600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 flipH="1">
            <a:off x="97160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58"/>
          <p:cNvCxnSpPr/>
          <p:nvPr/>
        </p:nvCxnSpPr>
        <p:spPr>
          <a:xfrm flipV="1">
            <a:off x="169168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/>
          <p:cNvCxnSpPr/>
          <p:nvPr/>
        </p:nvCxnSpPr>
        <p:spPr>
          <a:xfrm flipV="1">
            <a:off x="2411760" y="198884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/>
          <p:cNvCxnSpPr/>
          <p:nvPr/>
        </p:nvCxnSpPr>
        <p:spPr>
          <a:xfrm flipV="1">
            <a:off x="313184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/>
          <p:nvPr/>
        </p:nvCxnSpPr>
        <p:spPr>
          <a:xfrm flipH="1">
            <a:off x="2411760" y="12687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>
            <a:off x="169168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/>
          <p:cNvCxnSpPr/>
          <p:nvPr/>
        </p:nvCxnSpPr>
        <p:spPr>
          <a:xfrm flipH="1">
            <a:off x="971600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3851920" y="522920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pole tekstowe 71"/>
          <p:cNvSpPr txBox="1"/>
          <p:nvPr/>
        </p:nvSpPr>
        <p:spPr>
          <a:xfrm>
            <a:off x="6813875" y="6488668"/>
            <a:ext cx="2330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 POL</a:t>
            </a:r>
            <a:endParaRPr lang="pl-PL" dirty="0"/>
          </a:p>
        </p:txBody>
      </p:sp>
      <p:cxnSp>
        <p:nvCxnSpPr>
          <p:cNvPr id="39" name="Łącznik prosty ze strzałką 38"/>
          <p:cNvCxnSpPr/>
          <p:nvPr/>
        </p:nvCxnSpPr>
        <p:spPr>
          <a:xfrm rot="10800000">
            <a:off x="3286116" y="378619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3571868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45" name="Łącznik prosty ze strzałką 44"/>
          <p:cNvCxnSpPr/>
          <p:nvPr/>
        </p:nvCxnSpPr>
        <p:spPr>
          <a:xfrm>
            <a:off x="5786446" y="228599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5715008" y="22859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 rot="16200000" flipV="1">
            <a:off x="1822431" y="2606669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ole tekstowe 55"/>
          <p:cNvSpPr txBox="1"/>
          <p:nvPr/>
        </p:nvSpPr>
        <p:spPr>
          <a:xfrm>
            <a:off x="2071670" y="25717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60" name="Łącznik prosty ze strzałką 59"/>
          <p:cNvCxnSpPr/>
          <p:nvPr/>
        </p:nvCxnSpPr>
        <p:spPr>
          <a:xfrm rot="5400000">
            <a:off x="4287042" y="33567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ole tekstowe 61"/>
          <p:cNvSpPr txBox="1"/>
          <p:nvPr/>
        </p:nvSpPr>
        <p:spPr>
          <a:xfrm>
            <a:off x="4214810" y="30003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70" name="Łącznik prosty ze strzałką 69"/>
          <p:cNvCxnSpPr/>
          <p:nvPr/>
        </p:nvCxnSpPr>
        <p:spPr>
          <a:xfrm rot="5400000">
            <a:off x="1750199" y="417909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ole tekstowe 72"/>
          <p:cNvSpPr txBox="1"/>
          <p:nvPr/>
        </p:nvSpPr>
        <p:spPr>
          <a:xfrm>
            <a:off x="1714480" y="37147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75" name="Łącznik prosty ze strzałką 74"/>
          <p:cNvCxnSpPr/>
          <p:nvPr/>
        </p:nvCxnSpPr>
        <p:spPr>
          <a:xfrm rot="5400000">
            <a:off x="6858016" y="335756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6786578" y="307181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52" name="Mnożenie 51"/>
          <p:cNvSpPr/>
          <p:nvPr/>
        </p:nvSpPr>
        <p:spPr>
          <a:xfrm>
            <a:off x="2285984" y="1785926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Mnożenie 53"/>
          <p:cNvSpPr/>
          <p:nvPr/>
        </p:nvSpPr>
        <p:spPr>
          <a:xfrm>
            <a:off x="2285984" y="328612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Mnożenie 57"/>
          <p:cNvSpPr/>
          <p:nvPr/>
        </p:nvSpPr>
        <p:spPr>
          <a:xfrm>
            <a:off x="3000364" y="257174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Mnożenie 63"/>
          <p:cNvSpPr/>
          <p:nvPr/>
        </p:nvSpPr>
        <p:spPr>
          <a:xfrm>
            <a:off x="6643702" y="3286124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ole tekstowe 67"/>
          <p:cNvSpPr txBox="1"/>
          <p:nvPr/>
        </p:nvSpPr>
        <p:spPr>
          <a:xfrm>
            <a:off x="7298430" y="6143644"/>
            <a:ext cx="175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 X   </a:t>
            </a:r>
            <a:r>
              <a:rPr lang="pl-PL" dirty="0" err="1" smtClean="0"/>
              <a:t>knoksdown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4 – CAI + ZK Książ 29.09.2018</a:t>
            </a:r>
            <a:endParaRPr lang="pl-PL" sz="28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2598" y="6488668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 POL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85918" y="3357562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85918" y="235743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85735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785918" y="4572008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1857356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471487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4714876" y="2428868"/>
            <a:ext cx="7143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4714876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4714876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4714876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3214678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214678" y="5572140"/>
            <a:ext cx="71438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3214678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3286116" y="2357430"/>
            <a:ext cx="642942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328611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rójkąt równoramienny 24"/>
          <p:cNvSpPr/>
          <p:nvPr/>
        </p:nvSpPr>
        <p:spPr>
          <a:xfrm rot="5400000">
            <a:off x="6036479" y="1821645"/>
            <a:ext cx="571504" cy="6429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rójkąt równoramienny 25"/>
          <p:cNvSpPr/>
          <p:nvPr/>
        </p:nvSpPr>
        <p:spPr>
          <a:xfrm rot="5400000">
            <a:off x="6034765" y="2752053"/>
            <a:ext cx="573218" cy="6412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Trójkąt równoramienny 26"/>
          <p:cNvSpPr/>
          <p:nvPr/>
        </p:nvSpPr>
        <p:spPr>
          <a:xfrm rot="5198395">
            <a:off x="6070484" y="5073788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Trójkąt równoramienny 27"/>
          <p:cNvSpPr/>
          <p:nvPr/>
        </p:nvSpPr>
        <p:spPr>
          <a:xfrm rot="5400000">
            <a:off x="6070484" y="3930780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Wybuch 1 28"/>
          <p:cNvSpPr/>
          <p:nvPr/>
        </p:nvSpPr>
        <p:spPr>
          <a:xfrm>
            <a:off x="1857356" y="3357562"/>
            <a:ext cx="500066" cy="6286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8286776" y="32861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rot="10800000">
            <a:off x="8286776" y="34290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2285984" y="214311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>
            <a:off x="2286778" y="32138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rot="5400000">
            <a:off x="2215340" y="428546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5400000">
            <a:off x="2251059" y="539275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rot="10800000">
            <a:off x="3214678" y="42148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/>
          <p:cNvSpPr txBox="1"/>
          <p:nvPr/>
        </p:nvSpPr>
        <p:spPr>
          <a:xfrm>
            <a:off x="3500430" y="3857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40" name="Łącznik prosty ze strzałką 39"/>
          <p:cNvCxnSpPr/>
          <p:nvPr/>
        </p:nvCxnSpPr>
        <p:spPr>
          <a:xfrm>
            <a:off x="5715008" y="257174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5643570" y="264318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44" name="Łącznik prosty ze strzałką 43"/>
          <p:cNvCxnSpPr/>
          <p:nvPr/>
        </p:nvCxnSpPr>
        <p:spPr>
          <a:xfrm>
            <a:off x="3214678" y="314324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/>
          <p:cNvSpPr txBox="1"/>
          <p:nvPr/>
        </p:nvSpPr>
        <p:spPr>
          <a:xfrm>
            <a:off x="3000364" y="30718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47" name="Łącznik prosty ze strzałką 46"/>
          <p:cNvCxnSpPr/>
          <p:nvPr/>
        </p:nvCxnSpPr>
        <p:spPr>
          <a:xfrm rot="5400000" flipH="1" flipV="1">
            <a:off x="4000496" y="585789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/>
          <p:cNvSpPr txBox="1"/>
          <p:nvPr/>
        </p:nvSpPr>
        <p:spPr>
          <a:xfrm>
            <a:off x="4357686" y="58578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 rot="5400000">
            <a:off x="4036215" y="16787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e tekstowe 50"/>
          <p:cNvSpPr txBox="1"/>
          <p:nvPr/>
        </p:nvSpPr>
        <p:spPr>
          <a:xfrm>
            <a:off x="4000496" y="12858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53" name="Łącznik prosty ze strzałką 52"/>
          <p:cNvCxnSpPr/>
          <p:nvPr/>
        </p:nvCxnSpPr>
        <p:spPr>
          <a:xfrm rot="10800000">
            <a:off x="6072198" y="378619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/>
          <p:cNvSpPr txBox="1"/>
          <p:nvPr/>
        </p:nvSpPr>
        <p:spPr>
          <a:xfrm>
            <a:off x="6500826" y="3429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43" name="Mnożenie 42"/>
          <p:cNvSpPr/>
          <p:nvPr/>
        </p:nvSpPr>
        <p:spPr>
          <a:xfrm>
            <a:off x="5929322" y="4572008"/>
            <a:ext cx="357190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Mnożenie 51"/>
          <p:cNvSpPr/>
          <p:nvPr/>
        </p:nvSpPr>
        <p:spPr>
          <a:xfrm>
            <a:off x="5857884" y="5715016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Mnożenie 54"/>
          <p:cNvSpPr/>
          <p:nvPr/>
        </p:nvSpPr>
        <p:spPr>
          <a:xfrm>
            <a:off x="5857884" y="3286124"/>
            <a:ext cx="357190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Mnożenie 55"/>
          <p:cNvSpPr/>
          <p:nvPr/>
        </p:nvSpPr>
        <p:spPr>
          <a:xfrm>
            <a:off x="5929322" y="1643050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ole tekstowe 56"/>
          <p:cNvSpPr txBox="1"/>
          <p:nvPr/>
        </p:nvSpPr>
        <p:spPr>
          <a:xfrm>
            <a:off x="7215206" y="6072206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x </a:t>
            </a:r>
            <a:r>
              <a:rPr lang="pl-PL" dirty="0" err="1" smtClean="0"/>
              <a:t>knoksdown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5 – CAI + ZK Książ 29.09.2018</a:t>
            </a:r>
            <a:endParaRPr lang="pl-PL" sz="2800" b="1" dirty="0"/>
          </a:p>
        </p:txBody>
      </p:sp>
      <p:sp>
        <p:nvSpPr>
          <p:cNvPr id="17" name="Prostokąt 16"/>
          <p:cNvSpPr/>
          <p:nvPr/>
        </p:nvSpPr>
        <p:spPr>
          <a:xfrm>
            <a:off x="4000496" y="2500306"/>
            <a:ext cx="35719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5214942" y="3357562"/>
            <a:ext cx="14287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071802" y="3286124"/>
            <a:ext cx="21431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4000496" y="4500570"/>
            <a:ext cx="500066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27"/>
          <p:cNvCxnSpPr/>
          <p:nvPr/>
        </p:nvCxnSpPr>
        <p:spPr>
          <a:xfrm>
            <a:off x="3786182" y="292893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>
            <a:off x="3786182" y="385762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4429124" y="342900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rot="5400000">
            <a:off x="3321041" y="3393281"/>
            <a:ext cx="3579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16200000" flipH="1">
            <a:off x="4357686" y="292893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rot="10800000" flipV="1">
            <a:off x="4357686" y="364331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rot="5400000">
            <a:off x="3500430" y="292893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 rot="16200000" flipH="1">
            <a:off x="3500430" y="3571876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ipsa 55"/>
          <p:cNvSpPr/>
          <p:nvPr/>
        </p:nvSpPr>
        <p:spPr>
          <a:xfrm>
            <a:off x="2857488" y="2285992"/>
            <a:ext cx="2357454" cy="23574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Elipsa 56"/>
          <p:cNvSpPr/>
          <p:nvPr/>
        </p:nvSpPr>
        <p:spPr>
          <a:xfrm>
            <a:off x="1928794" y="1500174"/>
            <a:ext cx="4214842" cy="40719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Elipsa 57"/>
          <p:cNvSpPr/>
          <p:nvPr/>
        </p:nvSpPr>
        <p:spPr>
          <a:xfrm>
            <a:off x="1071538" y="785794"/>
            <a:ext cx="5929354" cy="5572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Prostokąt 58"/>
          <p:cNvSpPr/>
          <p:nvPr/>
        </p:nvSpPr>
        <p:spPr>
          <a:xfrm>
            <a:off x="3786182" y="2214554"/>
            <a:ext cx="642942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Prostokąt 59"/>
          <p:cNvSpPr/>
          <p:nvPr/>
        </p:nvSpPr>
        <p:spPr>
          <a:xfrm>
            <a:off x="3786182" y="4500570"/>
            <a:ext cx="71438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Prostokąt 60"/>
          <p:cNvSpPr/>
          <p:nvPr/>
        </p:nvSpPr>
        <p:spPr>
          <a:xfrm>
            <a:off x="5000628" y="2928934"/>
            <a:ext cx="428628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Prostokąt 61"/>
          <p:cNvSpPr/>
          <p:nvPr/>
        </p:nvSpPr>
        <p:spPr>
          <a:xfrm>
            <a:off x="2786050" y="2928934"/>
            <a:ext cx="28575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3714744" y="5429264"/>
            <a:ext cx="107157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rostokąt 63"/>
          <p:cNvSpPr/>
          <p:nvPr/>
        </p:nvSpPr>
        <p:spPr>
          <a:xfrm>
            <a:off x="3571868" y="1428736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Prostokąt 64"/>
          <p:cNvSpPr/>
          <p:nvPr/>
        </p:nvSpPr>
        <p:spPr>
          <a:xfrm>
            <a:off x="5786446" y="3857628"/>
            <a:ext cx="57150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rostokąt 65"/>
          <p:cNvSpPr/>
          <p:nvPr/>
        </p:nvSpPr>
        <p:spPr>
          <a:xfrm>
            <a:off x="5429256" y="192880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Prostokąt 66"/>
          <p:cNvSpPr/>
          <p:nvPr/>
        </p:nvSpPr>
        <p:spPr>
          <a:xfrm>
            <a:off x="1928794" y="2071678"/>
            <a:ext cx="857256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rostokąt 67"/>
          <p:cNvSpPr/>
          <p:nvPr/>
        </p:nvSpPr>
        <p:spPr>
          <a:xfrm>
            <a:off x="2143108" y="4429132"/>
            <a:ext cx="42862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Prostokąt 68"/>
          <p:cNvSpPr/>
          <p:nvPr/>
        </p:nvSpPr>
        <p:spPr>
          <a:xfrm>
            <a:off x="5286380" y="1000108"/>
            <a:ext cx="928694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Prostokąt 69"/>
          <p:cNvSpPr/>
          <p:nvPr/>
        </p:nvSpPr>
        <p:spPr>
          <a:xfrm>
            <a:off x="2214546" y="785794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Prostokąt 70"/>
          <p:cNvSpPr/>
          <p:nvPr/>
        </p:nvSpPr>
        <p:spPr>
          <a:xfrm>
            <a:off x="785786" y="3143248"/>
            <a:ext cx="57150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rostokąt 71"/>
          <p:cNvSpPr/>
          <p:nvPr/>
        </p:nvSpPr>
        <p:spPr>
          <a:xfrm>
            <a:off x="2143108" y="5572140"/>
            <a:ext cx="92869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Prostokąt 72"/>
          <p:cNvSpPr/>
          <p:nvPr/>
        </p:nvSpPr>
        <p:spPr>
          <a:xfrm>
            <a:off x="5643570" y="5214950"/>
            <a:ext cx="114300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4" name="Prostokąt 73"/>
          <p:cNvSpPr/>
          <p:nvPr/>
        </p:nvSpPr>
        <p:spPr>
          <a:xfrm>
            <a:off x="6643702" y="2857496"/>
            <a:ext cx="785818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pole tekstowe 74"/>
          <p:cNvSpPr txBox="1"/>
          <p:nvPr/>
        </p:nvSpPr>
        <p:spPr>
          <a:xfrm>
            <a:off x="6929454" y="6286520"/>
            <a:ext cx="190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</a:t>
            </a:r>
            <a:endParaRPr lang="pl-PL" dirty="0"/>
          </a:p>
        </p:txBody>
      </p:sp>
      <p:cxnSp>
        <p:nvCxnSpPr>
          <p:cNvPr id="37" name="Łącznik prosty ze strzałką 36"/>
          <p:cNvCxnSpPr/>
          <p:nvPr/>
        </p:nvCxnSpPr>
        <p:spPr>
          <a:xfrm rot="5400000" flipH="1" flipV="1">
            <a:off x="5572132" y="114298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ze strzałką 3"/>
          <p:cNvCxnSpPr/>
          <p:nvPr/>
        </p:nvCxnSpPr>
        <p:spPr>
          <a:xfrm>
            <a:off x="467544" y="1500174"/>
            <a:ext cx="603994" cy="28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H="1" flipV="1">
            <a:off x="395536" y="1643050"/>
            <a:ext cx="576064" cy="28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2411760" y="908720"/>
            <a:ext cx="37429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4139952" y="1340768"/>
            <a:ext cx="72008" cy="588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 flipV="1">
            <a:off x="5643570" y="4221088"/>
            <a:ext cx="571504" cy="208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endCxn id="19" idx="1"/>
          </p:cNvCxnSpPr>
          <p:nvPr/>
        </p:nvCxnSpPr>
        <p:spPr>
          <a:xfrm flipV="1">
            <a:off x="2571736" y="3500438"/>
            <a:ext cx="500066" cy="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5400000">
            <a:off x="2428860" y="5786454"/>
            <a:ext cx="357190" cy="357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5679289" y="14941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3821506" y="116436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2099726" y="92944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6067494" y="39649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2524166" y="350072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2357422" y="564357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sp>
        <p:nvSpPr>
          <p:cNvPr id="50" name="Mnożenie 49"/>
          <p:cNvSpPr/>
          <p:nvPr/>
        </p:nvSpPr>
        <p:spPr>
          <a:xfrm>
            <a:off x="1000100" y="3071810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Mnożenie 50"/>
          <p:cNvSpPr/>
          <p:nvPr/>
        </p:nvSpPr>
        <p:spPr>
          <a:xfrm>
            <a:off x="3428992" y="1428736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Mnożenie 52"/>
          <p:cNvSpPr/>
          <p:nvPr/>
        </p:nvSpPr>
        <p:spPr>
          <a:xfrm>
            <a:off x="5286380" y="1928802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Mnożenie 53"/>
          <p:cNvSpPr/>
          <p:nvPr/>
        </p:nvSpPr>
        <p:spPr>
          <a:xfrm>
            <a:off x="1857356" y="2786058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ole tekstowe 54"/>
          <p:cNvSpPr txBox="1"/>
          <p:nvPr/>
        </p:nvSpPr>
        <p:spPr>
          <a:xfrm>
            <a:off x="7215206" y="5929330"/>
            <a:ext cx="17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 X  </a:t>
            </a:r>
            <a:r>
              <a:rPr lang="pl-PL" dirty="0" err="1" smtClean="0"/>
              <a:t>knoksdown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6 – CAI + ZK Książ 29.09.2018</a:t>
            </a:r>
            <a:endParaRPr lang="pl-PL" sz="28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8388424" y="3429000"/>
            <a:ext cx="755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388424" y="3573016"/>
            <a:ext cx="755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3851920" y="2708920"/>
            <a:ext cx="10081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5508104" y="2708920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699792" y="2708920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/>
        </p:nvCxnSpPr>
        <p:spPr>
          <a:xfrm>
            <a:off x="4355976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4355976" y="198884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732240" y="299695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>
            <a:off x="6300192" y="40050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V="1">
            <a:off x="637220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>
            <a:off x="5076056" y="12687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 22"/>
          <p:cNvSpPr/>
          <p:nvPr/>
        </p:nvSpPr>
        <p:spPr>
          <a:xfrm>
            <a:off x="7164288" y="1844824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5" name="Łącznik prosty 24"/>
          <p:cNvCxnSpPr/>
          <p:nvPr/>
        </p:nvCxnSpPr>
        <p:spPr>
          <a:xfrm>
            <a:off x="7452320" y="299695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flipV="1">
            <a:off x="8388424" y="105273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flipH="1">
            <a:off x="7164288" y="105273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7452320" y="40050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7020272" y="479715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flipH="1">
            <a:off x="5004048" y="400506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flipV="1">
            <a:off x="4211960" y="40050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004048" y="479715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2987824" y="4005064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H="1">
            <a:off x="2411760" y="479715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411760" y="40050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 flipH="1">
            <a:off x="2915816" y="198884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 flipH="1">
            <a:off x="2051720" y="19888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2051720" y="198884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 flipH="1">
            <a:off x="2411760" y="12687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flipH="1">
            <a:off x="1331640" y="12687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>
            <a:off x="133164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61"/>
          <p:cNvCxnSpPr/>
          <p:nvPr/>
        </p:nvCxnSpPr>
        <p:spPr>
          <a:xfrm>
            <a:off x="1331640" y="23488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63"/>
          <p:cNvCxnSpPr/>
          <p:nvPr/>
        </p:nvCxnSpPr>
        <p:spPr>
          <a:xfrm>
            <a:off x="395536" y="3573016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rostokąt 64"/>
          <p:cNvSpPr/>
          <p:nvPr/>
        </p:nvSpPr>
        <p:spPr>
          <a:xfrm>
            <a:off x="1043608" y="3789040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8" name="Łącznik prosty 67"/>
          <p:cNvCxnSpPr/>
          <p:nvPr/>
        </p:nvCxnSpPr>
        <p:spPr>
          <a:xfrm>
            <a:off x="395536" y="508518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6760975" y="6488668"/>
            <a:ext cx="238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  POL</a:t>
            </a:r>
            <a:endParaRPr lang="pl-PL" dirty="0"/>
          </a:p>
        </p:txBody>
      </p:sp>
      <p:sp>
        <p:nvSpPr>
          <p:cNvPr id="39" name="Wybuch 1 38"/>
          <p:cNvSpPr/>
          <p:nvPr/>
        </p:nvSpPr>
        <p:spPr>
          <a:xfrm>
            <a:off x="4000496" y="5643578"/>
            <a:ext cx="785818" cy="6286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Schemat blokowy: terminator 41"/>
          <p:cNvSpPr/>
          <p:nvPr/>
        </p:nvSpPr>
        <p:spPr>
          <a:xfrm rot="20999222">
            <a:off x="4914989" y="5585635"/>
            <a:ext cx="3454374" cy="13924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Schemat blokowy: terminator 42"/>
          <p:cNvSpPr/>
          <p:nvPr/>
        </p:nvSpPr>
        <p:spPr>
          <a:xfrm rot="264911">
            <a:off x="562279" y="5762029"/>
            <a:ext cx="3081952" cy="12003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5" name="Łącznik prosty ze strzałką 44"/>
          <p:cNvCxnSpPr/>
          <p:nvPr/>
        </p:nvCxnSpPr>
        <p:spPr>
          <a:xfrm rot="5400000">
            <a:off x="3321835" y="296465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3214678" y="257174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51" name="Łącznik prosty ze strzałką 50"/>
          <p:cNvCxnSpPr/>
          <p:nvPr/>
        </p:nvCxnSpPr>
        <p:spPr>
          <a:xfrm>
            <a:off x="7143768" y="15001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6929454" y="15001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57" name="Łącznik prosty ze strzałką 56"/>
          <p:cNvCxnSpPr/>
          <p:nvPr/>
        </p:nvCxnSpPr>
        <p:spPr>
          <a:xfrm rot="5400000">
            <a:off x="1785918" y="421481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1643042" y="371475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63" name="Łącznik prosty ze strzałką 62"/>
          <p:cNvCxnSpPr/>
          <p:nvPr/>
        </p:nvCxnSpPr>
        <p:spPr>
          <a:xfrm rot="5400000" flipH="1" flipV="1">
            <a:off x="4893471" y="296465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ole tekstowe 65"/>
          <p:cNvSpPr txBox="1"/>
          <p:nvPr/>
        </p:nvSpPr>
        <p:spPr>
          <a:xfrm>
            <a:off x="5143504" y="30003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69" name="Łącznik prosty ze strzałką 68"/>
          <p:cNvCxnSpPr/>
          <p:nvPr/>
        </p:nvCxnSpPr>
        <p:spPr>
          <a:xfrm rot="5400000" flipH="1" flipV="1">
            <a:off x="4250529" y="475060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ole tekstowe 70"/>
          <p:cNvSpPr txBox="1"/>
          <p:nvPr/>
        </p:nvSpPr>
        <p:spPr>
          <a:xfrm>
            <a:off x="4643438" y="46434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73" name="Łącznik prosty ze strzałką 72"/>
          <p:cNvCxnSpPr/>
          <p:nvPr/>
        </p:nvCxnSpPr>
        <p:spPr>
          <a:xfrm rot="5400000">
            <a:off x="3643306" y="19288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3571868" y="15716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55" name="Mnożenie 54"/>
          <p:cNvSpPr/>
          <p:nvPr/>
        </p:nvSpPr>
        <p:spPr>
          <a:xfrm>
            <a:off x="7715272" y="1714488"/>
            <a:ext cx="214314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Mnożenie 60"/>
          <p:cNvSpPr/>
          <p:nvPr/>
        </p:nvSpPr>
        <p:spPr>
          <a:xfrm>
            <a:off x="3214678" y="3214686"/>
            <a:ext cx="214314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Mnożenie 66"/>
          <p:cNvSpPr/>
          <p:nvPr/>
        </p:nvSpPr>
        <p:spPr>
          <a:xfrm>
            <a:off x="4143372" y="3857628"/>
            <a:ext cx="214314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Mnożenie 71"/>
          <p:cNvSpPr/>
          <p:nvPr/>
        </p:nvSpPr>
        <p:spPr>
          <a:xfrm>
            <a:off x="4214810" y="1928802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pole tekstowe 74"/>
          <p:cNvSpPr txBox="1"/>
          <p:nvPr/>
        </p:nvSpPr>
        <p:spPr>
          <a:xfrm>
            <a:off x="7143768" y="6143644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x </a:t>
            </a:r>
            <a:r>
              <a:rPr lang="pl-PL" dirty="0" err="1" smtClean="0"/>
              <a:t>knoksdown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286</Words>
  <Application>Microsoft Office PowerPoint</Application>
  <PresentationFormat>Pokaz na ekranie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KSIĄŻ  CAI2*,CAN C   plan</vt:lpstr>
      <vt:lpstr>KSIĄŻ  CAN N   plan</vt:lpstr>
      <vt:lpstr>KSIĄŻ  CAN   L   plan</vt:lpstr>
      <vt:lpstr>Obstacle/Przeszkoda No 1  - CAI + ZK Książ 29.09.2018</vt:lpstr>
      <vt:lpstr>Obstacle / Przeszkoda  No 2 – CAI+ZK Książ 29.09.2018</vt:lpstr>
      <vt:lpstr>Obstacle / Przeszkoda No 3 – CAI + ZK Książ 29.09.2018</vt:lpstr>
      <vt:lpstr>Obstacle / Przeszkoda  No 4 – CAI + ZK Książ 29.09.2018</vt:lpstr>
      <vt:lpstr>Obstacle / Przeszkoda  No 5 – CAI + ZK Książ 29.09.2018</vt:lpstr>
      <vt:lpstr>Obstacle / Przeszkoda  No 6 – CAI + ZK Książ 29.09.2018</vt:lpstr>
      <vt:lpstr>Obstacle / Przeszkoda  No 7 – CAI + ZK Książ 29.09.2018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KSIĄŻ  obstacle   plan</dc:title>
  <dc:creator>Marek Zaleski</dc:creator>
  <cp:lastModifiedBy>Użytkownik systemu Windows</cp:lastModifiedBy>
  <cp:revision>67</cp:revision>
  <dcterms:created xsi:type="dcterms:W3CDTF">2017-11-14T09:54:08Z</dcterms:created>
  <dcterms:modified xsi:type="dcterms:W3CDTF">2018-09-27T06:50:27Z</dcterms:modified>
</cp:coreProperties>
</file>